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17" r:id="rId10"/>
    <p:sldId id="364" r:id="rId11"/>
    <p:sldId id="365" r:id="rId12"/>
    <p:sldId id="366" r:id="rId13"/>
    <p:sldId id="358" r:id="rId14"/>
    <p:sldId id="359" r:id="rId15"/>
    <p:sldId id="360" r:id="rId16"/>
    <p:sldId id="361" r:id="rId17"/>
    <p:sldId id="362" r:id="rId18"/>
    <p:sldId id="347" r:id="rId19"/>
    <p:sldId id="343" r:id="rId20"/>
    <p:sldId id="344" r:id="rId21"/>
    <p:sldId id="345" r:id="rId22"/>
    <p:sldId id="346" r:id="rId23"/>
    <p:sldId id="311" r:id="rId24"/>
    <p:sldId id="316" r:id="rId25"/>
    <p:sldId id="318" r:id="rId26"/>
    <p:sldId id="319" r:id="rId27"/>
    <p:sldId id="30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BC5"/>
    <a:srgbClr val="EAE5E2"/>
    <a:srgbClr val="BBABA1"/>
    <a:srgbClr val="8E869C"/>
    <a:srgbClr val="FFFFFF"/>
    <a:srgbClr val="D8D5DD"/>
    <a:srgbClr val="B2ADBC"/>
    <a:srgbClr val="D9D9D9"/>
    <a:srgbClr val="6A617D"/>
    <a:srgbClr val="FEE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0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35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54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72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4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61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41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1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3921944" y="1639733"/>
            <a:ext cx="3338944" cy="4161236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490459" y="2978648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F0927-DD5B-479C-A233-A60A3676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226" y="2156750"/>
            <a:ext cx="2847975" cy="82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3C4C12-469C-4B4C-87C7-08F16224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25" y="3370729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B2176-ED74-45DD-BFC0-3DD801DDC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25" y="4558253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8480977" y="2789254"/>
            <a:ext cx="341821" cy="341821"/>
            <a:chOff x="3793761" y="1641941"/>
            <a:chExt cx="2133600" cy="21336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3473029-95C9-4B09-AC26-10B4CC402A34}"/>
              </a:ext>
            </a:extLst>
          </p:cNvPr>
          <p:cNvGrpSpPr/>
          <p:nvPr/>
        </p:nvGrpSpPr>
        <p:grpSpPr>
          <a:xfrm>
            <a:off x="9229122" y="4025633"/>
            <a:ext cx="341821" cy="341821"/>
            <a:chOff x="3793761" y="1641941"/>
            <a:chExt cx="2133600" cy="2133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091B88-F00F-4D1D-8424-2663D7B804AF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9701CED3-773C-49D1-9996-518F3A5C285C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D4DB4D0-D31B-465F-B30D-08DE6AA4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29D1F0-C18D-4997-9C20-03B7FAA673DD}"/>
              </a:ext>
            </a:extLst>
          </p:cNvPr>
          <p:cNvGrpSpPr/>
          <p:nvPr/>
        </p:nvGrpSpPr>
        <p:grpSpPr>
          <a:xfrm>
            <a:off x="9953098" y="5196967"/>
            <a:ext cx="341821" cy="341821"/>
            <a:chOff x="3793761" y="1641941"/>
            <a:chExt cx="2133600" cy="21336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EAE5201-FD7E-4A6F-A266-4A89830DCE43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601FF556-ED49-455B-96E0-C62A9A46217F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9C8FD16-E960-4A52-8861-FE1C15E0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799D714-3951-4D3C-AA13-F1F8F42B01CF}"/>
              </a:ext>
            </a:extLst>
          </p:cNvPr>
          <p:cNvCxnSpPr>
            <a:cxnSpLocks/>
          </p:cNvCxnSpPr>
          <p:nvPr/>
        </p:nvCxnSpPr>
        <p:spPr>
          <a:xfrm flipH="1">
            <a:off x="2651434" y="2567700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5A974-AB90-44E9-8352-DFD4706F690F}"/>
              </a:ext>
            </a:extLst>
          </p:cNvPr>
          <p:cNvCxnSpPr>
            <a:cxnSpLocks/>
          </p:cNvCxnSpPr>
          <p:nvPr/>
        </p:nvCxnSpPr>
        <p:spPr>
          <a:xfrm flipH="1">
            <a:off x="2651434" y="3775541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EF22BA-04D0-49A0-9B59-A6ACB427E35F}"/>
              </a:ext>
            </a:extLst>
          </p:cNvPr>
          <p:cNvCxnSpPr>
            <a:cxnSpLocks/>
          </p:cNvCxnSpPr>
          <p:nvPr/>
        </p:nvCxnSpPr>
        <p:spPr>
          <a:xfrm flipH="1">
            <a:off x="2651434" y="4963065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15A1A2B-B61F-4543-B488-9CB03C61DE56}"/>
              </a:ext>
            </a:extLst>
          </p:cNvPr>
          <p:cNvSpPr txBox="1"/>
          <p:nvPr/>
        </p:nvSpPr>
        <p:spPr>
          <a:xfrm>
            <a:off x="2690572" y="2089001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toon_weekday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A095E7-541A-4FF1-B979-2AB96C245014}"/>
              </a:ext>
            </a:extLst>
          </p:cNvPr>
          <p:cNvSpPr txBox="1"/>
          <p:nvPr/>
        </p:nvSpPr>
        <p:spPr>
          <a:xfrm>
            <a:off x="2690572" y="3307548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genre_name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F3729D-13E1-42D1-B490-2C9DFEAA142A}"/>
              </a:ext>
            </a:extLst>
          </p:cNvPr>
          <p:cNvSpPr txBox="1"/>
          <p:nvPr/>
        </p:nvSpPr>
        <p:spPr>
          <a:xfrm>
            <a:off x="2690572" y="4691225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4B9685-525C-40F9-8B01-7D8438576609}"/>
              </a:ext>
            </a:extLst>
          </p:cNvPr>
          <p:cNvCxnSpPr>
            <a:cxnSpLocks/>
          </p:cNvCxnSpPr>
          <p:nvPr/>
        </p:nvCxnSpPr>
        <p:spPr>
          <a:xfrm flipH="1">
            <a:off x="5486400" y="2567700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55EC0E4-2761-4B6D-B06C-BAEC7E84CB0D}"/>
              </a:ext>
            </a:extLst>
          </p:cNvPr>
          <p:cNvCxnSpPr>
            <a:cxnSpLocks/>
          </p:cNvCxnSpPr>
          <p:nvPr/>
        </p:nvCxnSpPr>
        <p:spPr>
          <a:xfrm flipH="1">
            <a:off x="5486401" y="3769213"/>
            <a:ext cx="253697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DAA8A60-19F1-49BB-9BDC-3D8B4EAD4A4A}"/>
              </a:ext>
            </a:extLst>
          </p:cNvPr>
          <p:cNvCxnSpPr>
            <a:cxnSpLocks/>
          </p:cNvCxnSpPr>
          <p:nvPr/>
        </p:nvCxnSpPr>
        <p:spPr>
          <a:xfrm flipH="1">
            <a:off x="5486400" y="4963065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E25DE96-E007-4165-9FCA-6368FD420899}"/>
              </a:ext>
            </a:extLst>
          </p:cNvPr>
          <p:cNvSpPr txBox="1"/>
          <p:nvPr/>
        </p:nvSpPr>
        <p:spPr>
          <a:xfrm>
            <a:off x="6017254" y="2256508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선택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3AAD03-4FB5-42DE-81FA-35D213FDBB0D}"/>
              </a:ext>
            </a:extLst>
          </p:cNvPr>
          <p:cNvSpPr txBox="1"/>
          <p:nvPr/>
        </p:nvSpPr>
        <p:spPr>
          <a:xfrm>
            <a:off x="6017254" y="3450359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개그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1289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3921944" y="1635100"/>
            <a:ext cx="3338944" cy="4161236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490459" y="2978648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67A15C-A72C-4108-8074-6AFFA8A1D1A4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2478306" y="3732542"/>
            <a:ext cx="1690209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F14D95D-6D65-4556-A4B6-D1865D01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46175"/>
              </p:ext>
            </p:extLst>
          </p:nvPr>
        </p:nvGraphicFramePr>
        <p:xfrm>
          <a:off x="4168515" y="2802279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2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589926" y="1635100"/>
            <a:ext cx="3338944" cy="3768173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F14D95D-6D65-4556-A4B6-D1865D01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42920"/>
              </p:ext>
            </p:extLst>
          </p:nvPr>
        </p:nvGraphicFramePr>
        <p:xfrm>
          <a:off x="836497" y="2802279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3FC710F-F13C-41CD-8F6E-D6401927A264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469272-F721-44A6-9171-804A3A07890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8870" y="3500179"/>
            <a:ext cx="579224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E3698E-0BBB-4539-82DC-084E292CAC59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DE304-5D8E-4BD5-A5C8-D8B86839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1762932"/>
            <a:ext cx="814647" cy="1233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D0FE07-9DA4-45AB-B8CC-DA616F9A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013" y="4378070"/>
            <a:ext cx="818121" cy="12483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9BB587-A64D-4651-B31E-244F38D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013" y="3071913"/>
            <a:ext cx="818121" cy="1233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83EB00-DD91-4CA2-8B94-3A565022CD44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11BD6-DDBD-4E46-9409-ED2B80EF2BC4}"/>
              </a:ext>
            </a:extLst>
          </p:cNvPr>
          <p:cNvCxnSpPr>
            <a:cxnSpLocks/>
          </p:cNvCxnSpPr>
          <p:nvPr/>
        </p:nvCxnSpPr>
        <p:spPr>
          <a:xfrm>
            <a:off x="6463066" y="3500179"/>
            <a:ext cx="1396055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A0B6A-3A38-494B-9355-BEF66D65A27A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Manager(Grid Layout)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A54409-9B77-4673-8C3D-51FE51A053EE}"/>
              </a:ext>
            </a:extLst>
          </p:cNvPr>
          <p:cNvCxnSpPr>
            <a:cxnSpLocks/>
          </p:cNvCxnSpPr>
          <p:nvPr/>
        </p:nvCxnSpPr>
        <p:spPr>
          <a:xfrm flipV="1">
            <a:off x="5281508" y="5200824"/>
            <a:ext cx="0" cy="490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1157C5C-A2E9-4A33-852E-CB807988F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012" y="2433858"/>
            <a:ext cx="1851135" cy="1905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8F5DA4-D7A2-4C50-AD11-DE66A720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855" y="3184978"/>
            <a:ext cx="1907218" cy="12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9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4C79E-AECE-4E36-9096-2EC6D3E9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30" y="1369904"/>
            <a:ext cx="2822340" cy="50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6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7A1A7C-B1DB-418C-8D60-5A42A50D2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8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8C84467-96D4-4736-A689-5FFE2A6BE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7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AA3247-7AF9-49A7-A065-1EAECEEB0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7" y="1353545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27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DE58648-36E8-47B3-BE2B-F4EB7AAF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09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95E31F1-66AD-4C58-A893-C4B580DD4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2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28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전역 클래스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F088C0-A1B1-47B0-A589-8B0FE8E5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167533"/>
            <a:ext cx="5435236" cy="399349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2EC5F995-4E16-4FDA-8589-4C385EB2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51" y="1414048"/>
            <a:ext cx="2695786" cy="4792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C37B2-61CA-4812-BE0F-BF764DBE67AC}"/>
              </a:ext>
            </a:extLst>
          </p:cNvPr>
          <p:cNvSpPr txBox="1"/>
          <p:nvPr/>
        </p:nvSpPr>
        <p:spPr>
          <a:xfrm>
            <a:off x="660763" y="1414048"/>
            <a:ext cx="694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기존에 사용하던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SharedPreferences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 삭제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전역에서 접근하여 정보를 얻을 수 있는 전역 클래스 작성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D4E594-730C-4831-8E3D-BA866F982405}"/>
              </a:ext>
            </a:extLst>
          </p:cNvPr>
          <p:cNvSpPr/>
          <p:nvPr/>
        </p:nvSpPr>
        <p:spPr>
          <a:xfrm>
            <a:off x="1787236" y="5105401"/>
            <a:ext cx="2223655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171442-1DD8-4567-8F89-BDDF5FBC3735}"/>
              </a:ext>
            </a:extLst>
          </p:cNvPr>
          <p:cNvCxnSpPr>
            <a:stCxn id="9" idx="3"/>
          </p:cNvCxnSpPr>
          <p:nvPr/>
        </p:nvCxnSpPr>
        <p:spPr>
          <a:xfrm>
            <a:off x="4010891" y="5209310"/>
            <a:ext cx="1752600" cy="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B3F076-C835-4969-B563-13874359BC39}"/>
              </a:ext>
            </a:extLst>
          </p:cNvPr>
          <p:cNvSpPr txBox="1"/>
          <p:nvPr/>
        </p:nvSpPr>
        <p:spPr>
          <a:xfrm>
            <a:off x="5865363" y="4440516"/>
            <a:ext cx="3150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화면이 실행되는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 동안 로그인 여부 확인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 안 된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4593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504658-9740-46B9-9621-B24AB6B32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5" y="1307559"/>
            <a:ext cx="2892593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AB840E81-1BD5-43F7-BD13-06B3D0F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42" y="1307559"/>
            <a:ext cx="2887860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667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C6E59A-A34F-49FE-AF60-CEC909AC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79" y="1335385"/>
            <a:ext cx="7593242" cy="50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585741-E886-4837-A1E3-9B09F983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25" y="1454740"/>
            <a:ext cx="7557750" cy="48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02" y="139670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3867716" y="2248269"/>
            <a:ext cx="3343760" cy="1180731"/>
          </a:xfrm>
          <a:prstGeom prst="wedgeRoundRectCallout">
            <a:avLst>
              <a:gd name="adj1" fmla="val 32006"/>
              <a:gd name="adj2" fmla="val 8074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6194626" y="3962400"/>
            <a:ext cx="1612688" cy="1388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8C9F1-D02D-49E0-B096-B541FDDF3B23}"/>
              </a:ext>
            </a:extLst>
          </p:cNvPr>
          <p:cNvSpPr txBox="1"/>
          <p:nvPr/>
        </p:nvSpPr>
        <p:spPr>
          <a:xfrm rot="1469468">
            <a:off x="7194061" y="3670318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HY헤드라인M" panose="02030600000101010101" pitchFamily="18" charset="-127"/>
              </a:rPr>
              <a:t>?</a:t>
            </a:r>
            <a:endParaRPr lang="ko-KR" altLang="en-US" sz="2400" b="1" dirty="0"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28EC-965E-4F89-9D56-D5F56E702649}"/>
              </a:ext>
            </a:extLst>
          </p:cNvPr>
          <p:cNvSpPr txBox="1"/>
          <p:nvPr/>
        </p:nvSpPr>
        <p:spPr>
          <a:xfrm>
            <a:off x="6682315" y="4035409"/>
            <a:ext cx="63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@  @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0</a:t>
            </a:r>
            <a:endParaRPr lang="ko-KR" altLang="en-US" sz="1100" b="1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592513-ADC8-405A-953D-3F5F100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8" y="1452417"/>
            <a:ext cx="3044104" cy="5411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5" y="1347212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06CAC-7886-48AD-ABDF-8E3DC618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66" y="2407437"/>
            <a:ext cx="4518925" cy="25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799533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46455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37687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289194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93560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847927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660653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E3F2D4-E178-4AC4-B49C-34B5535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4377315"/>
            <a:ext cx="814647" cy="1233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1D8-E6D4-40CE-86DC-1CB0F667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3" y="3077668"/>
            <a:ext cx="818121" cy="12483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3CE6DF-A42A-48B4-8C1F-FEC246EE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113" y="1774075"/>
            <a:ext cx="818121" cy="123319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C7B515-B309-42D1-9AA9-6817F1E4FA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75616" y="2700079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06F9CA-5966-421E-A222-2CA0727EF62D}"/>
              </a:ext>
            </a:extLst>
          </p:cNvPr>
          <p:cNvCxnSpPr>
            <a:cxnSpLocks/>
          </p:cNvCxnSpPr>
          <p:nvPr/>
        </p:nvCxnSpPr>
        <p:spPr>
          <a:xfrm>
            <a:off x="3175616" y="3607552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BB8F35-6E81-4053-9ADE-1375A8AFC2AC}"/>
              </a:ext>
            </a:extLst>
          </p:cNvPr>
          <p:cNvCxnSpPr>
            <a:cxnSpLocks/>
          </p:cNvCxnSpPr>
          <p:nvPr/>
        </p:nvCxnSpPr>
        <p:spPr>
          <a:xfrm>
            <a:off x="3175616" y="4535806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7EAB21-E10B-47F9-AEC6-57C06D4F1548}"/>
              </a:ext>
            </a:extLst>
          </p:cNvPr>
          <p:cNvCxnSpPr/>
          <p:nvPr/>
        </p:nvCxnSpPr>
        <p:spPr>
          <a:xfrm>
            <a:off x="4508094" y="2700079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1D92F7-5EF9-4203-ABE8-4DE528E867B2}"/>
              </a:ext>
            </a:extLst>
          </p:cNvPr>
          <p:cNvCxnSpPr/>
          <p:nvPr/>
        </p:nvCxnSpPr>
        <p:spPr>
          <a:xfrm>
            <a:off x="4508094" y="3599067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BC9C78-FC11-44AF-8B9D-A518166EE0DD}"/>
              </a:ext>
            </a:extLst>
          </p:cNvPr>
          <p:cNvCxnSpPr/>
          <p:nvPr/>
        </p:nvCxnSpPr>
        <p:spPr>
          <a:xfrm>
            <a:off x="4508094" y="4528533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7A237-A64C-48B9-9ED4-FBE965787C96}"/>
              </a:ext>
            </a:extLst>
          </p:cNvPr>
          <p:cNvCxnSpPr>
            <a:cxnSpLocks/>
          </p:cNvCxnSpPr>
          <p:nvPr/>
        </p:nvCxnSpPr>
        <p:spPr>
          <a:xfrm>
            <a:off x="6463066" y="2700079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F76AC3-F11B-418D-BC7D-229B86A8D889}"/>
              </a:ext>
            </a:extLst>
          </p:cNvPr>
          <p:cNvCxnSpPr>
            <a:cxnSpLocks/>
          </p:cNvCxnSpPr>
          <p:nvPr/>
        </p:nvCxnSpPr>
        <p:spPr>
          <a:xfrm>
            <a:off x="6463066" y="3607552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252A3E-2D0C-46C4-A62F-42FB2C1BC459}"/>
              </a:ext>
            </a:extLst>
          </p:cNvPr>
          <p:cNvCxnSpPr>
            <a:cxnSpLocks/>
          </p:cNvCxnSpPr>
          <p:nvPr/>
        </p:nvCxnSpPr>
        <p:spPr>
          <a:xfrm>
            <a:off x="6463066" y="4524721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9959F8E-4F24-47BC-81CC-0D4F76793208}"/>
              </a:ext>
            </a:extLst>
          </p:cNvPr>
          <p:cNvCxnSpPr>
            <a:cxnSpLocks/>
          </p:cNvCxnSpPr>
          <p:nvPr/>
        </p:nvCxnSpPr>
        <p:spPr>
          <a:xfrm flipV="1">
            <a:off x="4671908" y="2700079"/>
            <a:ext cx="0" cy="2991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9733252-0C7E-4FC5-8DED-D707EAEA6F00}"/>
              </a:ext>
            </a:extLst>
          </p:cNvPr>
          <p:cNvCxnSpPr>
            <a:cxnSpLocks/>
          </p:cNvCxnSpPr>
          <p:nvPr/>
        </p:nvCxnSpPr>
        <p:spPr>
          <a:xfrm flipV="1">
            <a:off x="4976708" y="3599067"/>
            <a:ext cx="0" cy="209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F6EB08-BA79-4618-A4D3-EA8FEC17C4D5}"/>
              </a:ext>
            </a:extLst>
          </p:cNvPr>
          <p:cNvCxnSpPr>
            <a:cxnSpLocks/>
          </p:cNvCxnSpPr>
          <p:nvPr/>
        </p:nvCxnSpPr>
        <p:spPr>
          <a:xfrm flipV="1">
            <a:off x="5281508" y="4535806"/>
            <a:ext cx="0" cy="1155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631</Words>
  <Application>Microsoft Office PowerPoint</Application>
  <PresentationFormat>와이드스크린</PresentationFormat>
  <Paragraphs>300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64</cp:revision>
  <dcterms:created xsi:type="dcterms:W3CDTF">2017-01-21T06:52:28Z</dcterms:created>
  <dcterms:modified xsi:type="dcterms:W3CDTF">2019-11-11T10:33:34Z</dcterms:modified>
</cp:coreProperties>
</file>